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2" r:id="rId2"/>
    <p:sldMasterId id="2147483715" r:id="rId3"/>
    <p:sldMasterId id="2147483921" r:id="rId4"/>
    <p:sldMasterId id="2147483963" r:id="rId5"/>
  </p:sldMasterIdLst>
  <p:notesMasterIdLst>
    <p:notesMasterId r:id="rId12"/>
  </p:notesMasterIdLst>
  <p:sldIdLst>
    <p:sldId id="435" r:id="rId6"/>
    <p:sldId id="443" r:id="rId7"/>
    <p:sldId id="451" r:id="rId8"/>
    <p:sldId id="452" r:id="rId9"/>
    <p:sldId id="444" r:id="rId10"/>
    <p:sldId id="330" r:id="rId11"/>
  </p:sldIdLst>
  <p:sldSz cx="9144000" cy="5143500" type="screen16x9"/>
  <p:notesSz cx="6858000" cy="9144000"/>
  <p:defaultTextStyle>
    <a:defPPr>
      <a:defRPr lang="en-US"/>
    </a:defPPr>
    <a:lvl1pPr marL="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AB"/>
    <a:srgbClr val="5DA7AA"/>
    <a:srgbClr val="1C3466"/>
    <a:srgbClr val="DF8733"/>
    <a:srgbClr val="6894C5"/>
    <a:srgbClr val="C7AE71"/>
    <a:srgbClr val="B93127"/>
    <a:srgbClr val="5B95C9"/>
    <a:srgbClr val="8942F6"/>
    <a:srgbClr val="53A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77347" autoAdjust="0"/>
  </p:normalViewPr>
  <p:slideViewPr>
    <p:cSldViewPr snapToGrid="0" snapToObjects="1">
      <p:cViewPr varScale="1">
        <p:scale>
          <a:sx n="130" d="100"/>
          <a:sy n="130" d="100"/>
        </p:scale>
        <p:origin x="169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8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EF60D-F6F7-4A7C-8A13-0FB287D064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1EDA6-8853-44C9-AC49-284098966EBE}">
      <dgm:prSet phldrT="[Text]"/>
      <dgm:spPr/>
      <dgm:t>
        <a:bodyPr/>
        <a:lstStyle/>
        <a:p>
          <a:r>
            <a:rPr lang="en-US" dirty="0"/>
            <a:t>Protect Your Email</a:t>
          </a:r>
        </a:p>
      </dgm:t>
    </dgm:pt>
    <dgm:pt modelId="{983C4086-A23E-4DFF-8B3A-718EDE2872BD}" type="parTrans" cxnId="{ECF70671-FF8F-4333-B8C5-E126E2B039ED}">
      <dgm:prSet/>
      <dgm:spPr/>
      <dgm:t>
        <a:bodyPr/>
        <a:lstStyle/>
        <a:p>
          <a:endParaRPr lang="en-US"/>
        </a:p>
      </dgm:t>
    </dgm:pt>
    <dgm:pt modelId="{F16BC1B0-BF15-4525-8404-225606BF6C1B}" type="sibTrans" cxnId="{ECF70671-FF8F-4333-B8C5-E126E2B039ED}">
      <dgm:prSet/>
      <dgm:spPr/>
      <dgm:t>
        <a:bodyPr/>
        <a:lstStyle/>
        <a:p>
          <a:endParaRPr lang="en-US"/>
        </a:p>
      </dgm:t>
    </dgm:pt>
    <dgm:pt modelId="{FD7B4170-40AF-4C28-849C-5E1647514EF2}">
      <dgm:prSet phldrT="[Text]"/>
      <dgm:spPr/>
      <dgm:t>
        <a:bodyPr/>
        <a:lstStyle/>
        <a:p>
          <a:pPr marL="114300" indent="-114300"/>
          <a:r>
            <a:rPr lang="en-US" sz="1300" kern="1200"/>
            <a:t>Use Multi-Factor </a:t>
          </a:r>
          <a:r>
            <a:rPr lang="en-US" sz="1300" kern="1200" dirty="0"/>
            <a:t>Authentication</a:t>
          </a:r>
        </a:p>
      </dgm:t>
    </dgm:pt>
    <dgm:pt modelId="{CF76AEE3-C630-4DD7-99F2-F258E204055F}" type="parTrans" cxnId="{01F8C884-D7E8-4767-97BA-85753AA6833E}">
      <dgm:prSet/>
      <dgm:spPr/>
      <dgm:t>
        <a:bodyPr/>
        <a:lstStyle/>
        <a:p>
          <a:endParaRPr lang="en-US"/>
        </a:p>
      </dgm:t>
    </dgm:pt>
    <dgm:pt modelId="{AA63FA0F-B605-49F3-AEBC-AD35655C3C44}" type="sibTrans" cxnId="{01F8C884-D7E8-4767-97BA-85753AA6833E}">
      <dgm:prSet/>
      <dgm:spPr/>
      <dgm:t>
        <a:bodyPr/>
        <a:lstStyle/>
        <a:p>
          <a:endParaRPr lang="en-US"/>
        </a:p>
      </dgm:t>
    </dgm:pt>
    <dgm:pt modelId="{4C83893E-B995-49A9-AC52-88615AB5B077}">
      <dgm:prSet phldrT="[Text]"/>
      <dgm:spPr/>
      <dgm:t>
        <a:bodyPr/>
        <a:lstStyle/>
        <a:p>
          <a:r>
            <a:rPr lang="en-US" dirty="0"/>
            <a:t>Keep Software Up-to-Date</a:t>
          </a:r>
        </a:p>
      </dgm:t>
    </dgm:pt>
    <dgm:pt modelId="{B225C21E-12B9-4BA4-B94E-8E1F74A22292}" type="parTrans" cxnId="{63A8653D-5968-495F-9DA9-F05953BFE0BA}">
      <dgm:prSet/>
      <dgm:spPr/>
      <dgm:t>
        <a:bodyPr/>
        <a:lstStyle/>
        <a:p>
          <a:endParaRPr lang="en-US"/>
        </a:p>
      </dgm:t>
    </dgm:pt>
    <dgm:pt modelId="{123CA9E9-B9A0-470B-8731-DDC28F7B2C42}" type="sibTrans" cxnId="{63A8653D-5968-495F-9DA9-F05953BFE0BA}">
      <dgm:prSet/>
      <dgm:spPr/>
      <dgm:t>
        <a:bodyPr/>
        <a:lstStyle/>
        <a:p>
          <a:endParaRPr lang="en-US"/>
        </a:p>
      </dgm:t>
    </dgm:pt>
    <dgm:pt modelId="{EECBFF15-AEFF-490D-95B7-0DD3C78159FD}">
      <dgm:prSet phldrT="[Text]" custT="1"/>
      <dgm:spPr/>
      <dgm:t>
        <a:bodyPr/>
        <a:lstStyle/>
        <a:p>
          <a:pPr marL="11430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Keep your systems patched and up-to-date</a:t>
          </a:r>
        </a:p>
      </dgm:t>
    </dgm:pt>
    <dgm:pt modelId="{67854298-B924-4164-8238-7F88CEF1CDC5}" type="parTrans" cxnId="{CB127DAE-ECB1-43A2-B001-A2B8FCDF0687}">
      <dgm:prSet/>
      <dgm:spPr/>
      <dgm:t>
        <a:bodyPr/>
        <a:lstStyle/>
        <a:p>
          <a:endParaRPr lang="en-US"/>
        </a:p>
      </dgm:t>
    </dgm:pt>
    <dgm:pt modelId="{F31B5EF9-2FA0-4C85-94ED-3961383500EA}" type="sibTrans" cxnId="{CB127DAE-ECB1-43A2-B001-A2B8FCDF0687}">
      <dgm:prSet/>
      <dgm:spPr/>
      <dgm:t>
        <a:bodyPr/>
        <a:lstStyle/>
        <a:p>
          <a:endParaRPr lang="en-US"/>
        </a:p>
      </dgm:t>
    </dgm:pt>
    <dgm:pt modelId="{B901414C-9576-4827-ADE3-83B3F8C70BA7}">
      <dgm:prSet custT="1"/>
      <dgm:spPr/>
      <dgm:t>
        <a:bodyPr/>
        <a:lstStyle/>
        <a:p>
          <a:pPr marL="11430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Think Before You Click</a:t>
          </a:r>
        </a:p>
      </dgm:t>
    </dgm:pt>
    <dgm:pt modelId="{DDF2B8CF-8BFA-447C-927E-C737BEA03DF2}" type="parTrans" cxnId="{7920F2AE-3893-4A2E-898F-ED325557E4AD}">
      <dgm:prSet/>
      <dgm:spPr/>
      <dgm:t>
        <a:bodyPr/>
        <a:lstStyle/>
        <a:p>
          <a:endParaRPr lang="en-US"/>
        </a:p>
      </dgm:t>
    </dgm:pt>
    <dgm:pt modelId="{5F5E15E1-9FAE-4989-AC00-F23BD5CE1050}" type="sibTrans" cxnId="{7920F2AE-3893-4A2E-898F-ED325557E4AD}">
      <dgm:prSet/>
      <dgm:spPr/>
      <dgm:t>
        <a:bodyPr/>
        <a:lstStyle/>
        <a:p>
          <a:endParaRPr lang="en-US"/>
        </a:p>
      </dgm:t>
    </dgm:pt>
    <dgm:pt modelId="{5C8FDD2F-6031-47B6-AE28-B53DA8F9C775}">
      <dgm:prSet custT="1"/>
      <dgm:spPr/>
      <dgm:t>
        <a:bodyPr/>
        <a:lstStyle/>
        <a:p>
          <a:pPr marL="11430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If it sounds too good to be true…</a:t>
          </a:r>
        </a:p>
      </dgm:t>
    </dgm:pt>
    <dgm:pt modelId="{BC478AE6-22BF-4D2C-8466-C290B4C80289}" type="parTrans" cxnId="{4F10AA56-8215-4062-8D79-D76F3AA6CC25}">
      <dgm:prSet/>
      <dgm:spPr/>
      <dgm:t>
        <a:bodyPr/>
        <a:lstStyle/>
        <a:p>
          <a:endParaRPr lang="en-US"/>
        </a:p>
      </dgm:t>
    </dgm:pt>
    <dgm:pt modelId="{58C93B74-E139-46DC-9514-916A4A32C872}" type="sibTrans" cxnId="{4F10AA56-8215-4062-8D79-D76F3AA6CC25}">
      <dgm:prSet/>
      <dgm:spPr/>
      <dgm:t>
        <a:bodyPr/>
        <a:lstStyle/>
        <a:p>
          <a:endParaRPr lang="en-US"/>
        </a:p>
      </dgm:t>
    </dgm:pt>
    <dgm:pt modelId="{0F3EE14E-D987-4953-BA3E-0F988B29F6D2}">
      <dgm:prSet custT="1"/>
      <dgm:spPr/>
      <dgm:t>
        <a:bodyPr/>
        <a:lstStyle/>
        <a:p>
          <a:pPr marL="28575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Windows – Settings &gt; Update &amp; Security</a:t>
          </a:r>
        </a:p>
      </dgm:t>
    </dgm:pt>
    <dgm:pt modelId="{A1E11FAD-A6A6-4197-A50F-7ECFC830A01A}" type="parTrans" cxnId="{D5DEA9F1-1CF6-47DE-8965-84E2A69A8C47}">
      <dgm:prSet/>
      <dgm:spPr/>
      <dgm:t>
        <a:bodyPr/>
        <a:lstStyle/>
        <a:p>
          <a:endParaRPr lang="en-US"/>
        </a:p>
      </dgm:t>
    </dgm:pt>
    <dgm:pt modelId="{AEE84594-E2DE-48B5-9539-C16A7D719BC1}" type="sibTrans" cxnId="{D5DEA9F1-1CF6-47DE-8965-84E2A69A8C47}">
      <dgm:prSet/>
      <dgm:spPr/>
      <dgm:t>
        <a:bodyPr/>
        <a:lstStyle/>
        <a:p>
          <a:endParaRPr lang="en-US"/>
        </a:p>
      </dgm:t>
    </dgm:pt>
    <dgm:pt modelId="{C2DB7F20-A057-485B-91F4-1C414071E0B5}">
      <dgm:prSet custT="1"/>
      <dgm:spPr/>
      <dgm:t>
        <a:bodyPr/>
        <a:lstStyle/>
        <a:p>
          <a:pPr marL="11430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Keep your software patched and up-to-date</a:t>
          </a:r>
        </a:p>
      </dgm:t>
    </dgm:pt>
    <dgm:pt modelId="{F4373C1D-36F7-4712-91BE-1FEEEC0BA600}" type="parTrans" cxnId="{0C93253E-982A-4052-B963-19F22B791FF8}">
      <dgm:prSet/>
      <dgm:spPr/>
      <dgm:t>
        <a:bodyPr/>
        <a:lstStyle/>
        <a:p>
          <a:endParaRPr lang="en-US"/>
        </a:p>
      </dgm:t>
    </dgm:pt>
    <dgm:pt modelId="{4E31109F-EF59-4F48-9E59-58F940A071C9}" type="sibTrans" cxnId="{0C93253E-982A-4052-B963-19F22B791FF8}">
      <dgm:prSet/>
      <dgm:spPr/>
      <dgm:t>
        <a:bodyPr/>
        <a:lstStyle/>
        <a:p>
          <a:endParaRPr lang="en-US"/>
        </a:p>
      </dgm:t>
    </dgm:pt>
    <dgm:pt modelId="{AB6A0BCA-A467-409F-B606-5D1667D67658}">
      <dgm:prSet custT="1"/>
      <dgm:spPr/>
      <dgm:t>
        <a:bodyPr/>
        <a:lstStyle/>
        <a:p>
          <a:pPr marL="28575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About</a:t>
          </a:r>
        </a:p>
      </dgm:t>
    </dgm:pt>
    <dgm:pt modelId="{2435FC9D-94DB-4FFD-9515-1ABE92E1318D}" type="parTrans" cxnId="{D9BAD8E8-11D5-49F0-91D9-43924C87B1AD}">
      <dgm:prSet/>
      <dgm:spPr/>
      <dgm:t>
        <a:bodyPr/>
        <a:lstStyle/>
        <a:p>
          <a:endParaRPr lang="en-US"/>
        </a:p>
      </dgm:t>
    </dgm:pt>
    <dgm:pt modelId="{557464E9-591A-4AF4-B5B2-A62B3B0F33B9}" type="sibTrans" cxnId="{D9BAD8E8-11D5-49F0-91D9-43924C87B1AD}">
      <dgm:prSet/>
      <dgm:spPr/>
      <dgm:t>
        <a:bodyPr/>
        <a:lstStyle/>
        <a:p>
          <a:endParaRPr lang="en-US"/>
        </a:p>
      </dgm:t>
    </dgm:pt>
    <dgm:pt modelId="{BAB0845A-8327-4AF2-B901-03002E30249D}">
      <dgm:prSet custT="1"/>
      <dgm:spPr/>
      <dgm:t>
        <a:bodyPr/>
        <a:lstStyle/>
        <a:p>
          <a:pPr marL="28575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Check For Updates</a:t>
          </a:r>
        </a:p>
      </dgm:t>
    </dgm:pt>
    <dgm:pt modelId="{4053C351-E428-4F30-93F8-9DAC1B5DC312}" type="parTrans" cxnId="{33BB32EB-177E-4A2D-A488-9ABE1CA15D5D}">
      <dgm:prSet/>
      <dgm:spPr/>
      <dgm:t>
        <a:bodyPr/>
        <a:lstStyle/>
        <a:p>
          <a:endParaRPr lang="en-US"/>
        </a:p>
      </dgm:t>
    </dgm:pt>
    <dgm:pt modelId="{265E0F6A-24A8-4222-A580-3D7718832C0E}" type="sibTrans" cxnId="{33BB32EB-177E-4A2D-A488-9ABE1CA15D5D}">
      <dgm:prSet/>
      <dgm:spPr/>
      <dgm:t>
        <a:bodyPr/>
        <a:lstStyle/>
        <a:p>
          <a:endParaRPr lang="en-US"/>
        </a:p>
      </dgm:t>
    </dgm:pt>
    <dgm:pt modelId="{B2E3145E-1196-496B-B485-EEDF2C5952DE}">
      <dgm:prSet custT="1"/>
      <dgm:spPr/>
      <dgm:t>
        <a:bodyPr/>
        <a:lstStyle/>
        <a:p>
          <a:pPr marL="11430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And don’t forget about your mobile apps!</a:t>
          </a:r>
        </a:p>
      </dgm:t>
    </dgm:pt>
    <dgm:pt modelId="{AE079499-F473-4B81-ADB8-34E35EE22F57}" type="parTrans" cxnId="{796E134B-8888-4AFB-8716-E32719681872}">
      <dgm:prSet/>
      <dgm:spPr/>
      <dgm:t>
        <a:bodyPr/>
        <a:lstStyle/>
        <a:p>
          <a:endParaRPr lang="en-US"/>
        </a:p>
      </dgm:t>
    </dgm:pt>
    <dgm:pt modelId="{19EC4566-445C-4922-852F-A733D34D545D}" type="sibTrans" cxnId="{796E134B-8888-4AFB-8716-E32719681872}">
      <dgm:prSet/>
      <dgm:spPr/>
      <dgm:t>
        <a:bodyPr/>
        <a:lstStyle/>
        <a:p>
          <a:endParaRPr lang="en-US"/>
        </a:p>
      </dgm:t>
    </dgm:pt>
    <dgm:pt modelId="{1D658412-D0B1-4240-95C5-C9A53593F8EA}">
      <dgm:prSet custT="1"/>
      <dgm:spPr/>
      <dgm:t>
        <a:bodyPr/>
        <a:lstStyle/>
        <a:p>
          <a:pPr marL="28575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Apple – iTunes</a:t>
          </a:r>
        </a:p>
      </dgm:t>
    </dgm:pt>
    <dgm:pt modelId="{58527E56-874A-45BD-97D4-62B130C96BFE}" type="parTrans" cxnId="{8530D715-CE08-4DE8-9658-BDF417746F21}">
      <dgm:prSet/>
      <dgm:spPr/>
      <dgm:t>
        <a:bodyPr/>
        <a:lstStyle/>
        <a:p>
          <a:endParaRPr lang="en-US"/>
        </a:p>
      </dgm:t>
    </dgm:pt>
    <dgm:pt modelId="{D804232F-DF02-41C1-9013-E61E90A514CC}" type="sibTrans" cxnId="{8530D715-CE08-4DE8-9658-BDF417746F21}">
      <dgm:prSet/>
      <dgm:spPr/>
      <dgm:t>
        <a:bodyPr/>
        <a:lstStyle/>
        <a:p>
          <a:endParaRPr lang="en-US"/>
        </a:p>
      </dgm:t>
    </dgm:pt>
    <dgm:pt modelId="{2D980D97-7E78-4128-996E-FE8F42F7B3F5}">
      <dgm:prSet custT="1"/>
      <dgm:spPr/>
      <dgm:t>
        <a:bodyPr/>
        <a:lstStyle/>
        <a:p>
          <a:pPr marL="28575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Android – Play Store</a:t>
          </a:r>
        </a:p>
      </dgm:t>
    </dgm:pt>
    <dgm:pt modelId="{41DE8E2A-8712-40BE-89B2-11426B1F5DF2}" type="parTrans" cxnId="{B7B2F182-6911-4844-8CBE-471124330FE8}">
      <dgm:prSet/>
      <dgm:spPr/>
      <dgm:t>
        <a:bodyPr/>
        <a:lstStyle/>
        <a:p>
          <a:endParaRPr lang="en-US"/>
        </a:p>
      </dgm:t>
    </dgm:pt>
    <dgm:pt modelId="{747C045C-B99C-4EF2-98FC-B149ED9F8D6B}" type="sibTrans" cxnId="{B7B2F182-6911-4844-8CBE-471124330FE8}">
      <dgm:prSet/>
      <dgm:spPr/>
      <dgm:t>
        <a:bodyPr/>
        <a:lstStyle/>
        <a:p>
          <a:endParaRPr lang="en-US"/>
        </a:p>
      </dgm:t>
    </dgm:pt>
    <dgm:pt modelId="{1560C5CD-5A5C-4C66-9C45-8146F83810A5}">
      <dgm:prSet custT="1"/>
      <dgm:spPr/>
      <dgm:t>
        <a:bodyPr/>
        <a:lstStyle/>
        <a:p>
          <a:pPr marL="28575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Apple – Settings &gt; General &gt; Software Update</a:t>
          </a:r>
        </a:p>
      </dgm:t>
    </dgm:pt>
    <dgm:pt modelId="{55247BC7-563C-4F16-9CAA-58B96A3BCFA9}" type="sibTrans" cxnId="{1EB29D48-52EA-4CE7-99A3-BA2372EF8BBD}">
      <dgm:prSet/>
      <dgm:spPr/>
      <dgm:t>
        <a:bodyPr/>
        <a:lstStyle/>
        <a:p>
          <a:endParaRPr lang="en-US"/>
        </a:p>
      </dgm:t>
    </dgm:pt>
    <dgm:pt modelId="{622E5ACA-6A46-4198-B485-A32EA3EA2ED7}" type="parTrans" cxnId="{1EB29D48-52EA-4CE7-99A3-BA2372EF8BBD}">
      <dgm:prSet/>
      <dgm:spPr/>
      <dgm:t>
        <a:bodyPr/>
        <a:lstStyle/>
        <a:p>
          <a:endParaRPr lang="en-US"/>
        </a:p>
      </dgm:t>
    </dgm:pt>
    <dgm:pt modelId="{1A34E144-3A80-48A1-91E0-3803EC98C6DF}">
      <dgm:prSet custT="1"/>
      <dgm:spPr/>
      <dgm:t>
        <a:bodyPr/>
        <a:lstStyle/>
        <a:p>
          <a:pPr marL="285750" indent="-114300"/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Android – System &gt; Advanced &gt; System update</a:t>
          </a:r>
        </a:p>
      </dgm:t>
    </dgm:pt>
    <dgm:pt modelId="{8752CA16-15FF-4529-A138-71A85AAAA3E2}" type="sibTrans" cxnId="{3424E9E5-8167-4F51-A9D3-E2326FADA573}">
      <dgm:prSet/>
      <dgm:spPr/>
      <dgm:t>
        <a:bodyPr/>
        <a:lstStyle/>
        <a:p>
          <a:endParaRPr lang="en-US"/>
        </a:p>
      </dgm:t>
    </dgm:pt>
    <dgm:pt modelId="{D026BE17-ADD3-4EE4-874D-EFA350B3E08B}" type="parTrans" cxnId="{3424E9E5-8167-4F51-A9D3-E2326FADA573}">
      <dgm:prSet/>
      <dgm:spPr/>
      <dgm:t>
        <a:bodyPr/>
        <a:lstStyle/>
        <a:p>
          <a:endParaRPr lang="en-US"/>
        </a:p>
      </dgm:t>
    </dgm:pt>
    <dgm:pt modelId="{9DD3CDCD-49CD-45DB-9404-100A390A1DF3}" type="pres">
      <dgm:prSet presAssocID="{0CAEF60D-F6F7-4A7C-8A13-0FB287D06495}" presName="linear" presStyleCnt="0">
        <dgm:presLayoutVars>
          <dgm:animLvl val="lvl"/>
          <dgm:resizeHandles val="exact"/>
        </dgm:presLayoutVars>
      </dgm:prSet>
      <dgm:spPr/>
    </dgm:pt>
    <dgm:pt modelId="{FAF20DDE-318D-42F8-8C89-133D8AA934C5}" type="pres">
      <dgm:prSet presAssocID="{1DB1EDA6-8853-44C9-AC49-284098966EBE}" presName="parentText" presStyleLbl="node1" presStyleIdx="0" presStyleCnt="2" custLinFactNeighborY="-29246">
        <dgm:presLayoutVars>
          <dgm:chMax val="0"/>
          <dgm:bulletEnabled val="1"/>
        </dgm:presLayoutVars>
      </dgm:prSet>
      <dgm:spPr/>
    </dgm:pt>
    <dgm:pt modelId="{98F203DE-7144-4B26-BE56-5E0341835D74}" type="pres">
      <dgm:prSet presAssocID="{1DB1EDA6-8853-44C9-AC49-284098966EBE}" presName="childText" presStyleLbl="revTx" presStyleIdx="0" presStyleCnt="2" custLinFactNeighborY="-3063">
        <dgm:presLayoutVars>
          <dgm:bulletEnabled val="1"/>
        </dgm:presLayoutVars>
      </dgm:prSet>
      <dgm:spPr/>
    </dgm:pt>
    <dgm:pt modelId="{F2CEE3FF-F255-4A33-830E-946CDF91618D}" type="pres">
      <dgm:prSet presAssocID="{4C83893E-B995-49A9-AC52-88615AB5B0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55A500-79B8-4AB6-9EC1-7D1661280625}" type="pres">
      <dgm:prSet presAssocID="{4C83893E-B995-49A9-AC52-88615AB5B0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905706-4547-4A7F-8780-EF62586A710F}" type="presOf" srcId="{BAB0845A-8327-4AF2-B901-03002E30249D}" destId="{F855A500-79B8-4AB6-9EC1-7D1661280625}" srcOrd="0" destOrd="6" presId="urn:microsoft.com/office/officeart/2005/8/layout/vList2"/>
    <dgm:cxn modelId="{8530D715-CE08-4DE8-9658-BDF417746F21}" srcId="{B2E3145E-1196-496B-B485-EEDF2C5952DE}" destId="{1D658412-D0B1-4240-95C5-C9A53593F8EA}" srcOrd="0" destOrd="0" parTransId="{58527E56-874A-45BD-97D4-62B130C96BFE}" sibTransId="{D804232F-DF02-41C1-9013-E61E90A514CC}"/>
    <dgm:cxn modelId="{0B966B19-82F4-4206-B44A-3439A238EE26}" type="presOf" srcId="{1DB1EDA6-8853-44C9-AC49-284098966EBE}" destId="{FAF20DDE-318D-42F8-8C89-133D8AA934C5}" srcOrd="0" destOrd="0" presId="urn:microsoft.com/office/officeart/2005/8/layout/vList2"/>
    <dgm:cxn modelId="{9E9E1A3B-808D-4642-8BB3-A4F3C0C244EF}" type="presOf" srcId="{C2DB7F20-A057-485B-91F4-1C414071E0B5}" destId="{F855A500-79B8-4AB6-9EC1-7D1661280625}" srcOrd="0" destOrd="4" presId="urn:microsoft.com/office/officeart/2005/8/layout/vList2"/>
    <dgm:cxn modelId="{63A8653D-5968-495F-9DA9-F05953BFE0BA}" srcId="{0CAEF60D-F6F7-4A7C-8A13-0FB287D06495}" destId="{4C83893E-B995-49A9-AC52-88615AB5B077}" srcOrd="1" destOrd="0" parTransId="{B225C21E-12B9-4BA4-B94E-8E1F74A22292}" sibTransId="{123CA9E9-B9A0-470B-8731-DDC28F7B2C42}"/>
    <dgm:cxn modelId="{CB98B83D-C7B7-4E87-8B2C-77E4153AA6F9}" type="presOf" srcId="{B901414C-9576-4827-ADE3-83B3F8C70BA7}" destId="{98F203DE-7144-4B26-BE56-5E0341835D74}" srcOrd="0" destOrd="1" presId="urn:microsoft.com/office/officeart/2005/8/layout/vList2"/>
    <dgm:cxn modelId="{0C93253E-982A-4052-B963-19F22B791FF8}" srcId="{4C83893E-B995-49A9-AC52-88615AB5B077}" destId="{C2DB7F20-A057-485B-91F4-1C414071E0B5}" srcOrd="1" destOrd="0" parTransId="{F4373C1D-36F7-4712-91BE-1FEEEC0BA600}" sibTransId="{4E31109F-EF59-4F48-9E59-58F940A071C9}"/>
    <dgm:cxn modelId="{1EB29D48-52EA-4CE7-99A3-BA2372EF8BBD}" srcId="{EECBFF15-AEFF-490D-95B7-0DD3C78159FD}" destId="{1560C5CD-5A5C-4C66-9C45-8146F83810A5}" srcOrd="1" destOrd="0" parTransId="{622E5ACA-6A46-4198-B485-A32EA3EA2ED7}" sibTransId="{55247BC7-563C-4F16-9CAA-58B96A3BCFA9}"/>
    <dgm:cxn modelId="{796E134B-8888-4AFB-8716-E32719681872}" srcId="{4C83893E-B995-49A9-AC52-88615AB5B077}" destId="{B2E3145E-1196-496B-B485-EEDF2C5952DE}" srcOrd="2" destOrd="0" parTransId="{AE079499-F473-4B81-ADB8-34E35EE22F57}" sibTransId="{19EC4566-445C-4922-852F-A733D34D545D}"/>
    <dgm:cxn modelId="{4F10AA56-8215-4062-8D79-D76F3AA6CC25}" srcId="{1DB1EDA6-8853-44C9-AC49-284098966EBE}" destId="{5C8FDD2F-6031-47B6-AE28-B53DA8F9C775}" srcOrd="2" destOrd="0" parTransId="{BC478AE6-22BF-4D2C-8466-C290B4C80289}" sibTransId="{58C93B74-E139-46DC-9514-916A4A32C872}"/>
    <dgm:cxn modelId="{AE4D805E-C0E7-4304-99D5-0B1F9B3D0C19}" type="presOf" srcId="{FD7B4170-40AF-4C28-849C-5E1647514EF2}" destId="{98F203DE-7144-4B26-BE56-5E0341835D74}" srcOrd="0" destOrd="0" presId="urn:microsoft.com/office/officeart/2005/8/layout/vList2"/>
    <dgm:cxn modelId="{A4663D5F-AEAC-4FA2-80B5-5547370568F3}" type="presOf" srcId="{1A34E144-3A80-48A1-91E0-3803EC98C6DF}" destId="{F855A500-79B8-4AB6-9EC1-7D1661280625}" srcOrd="0" destOrd="3" presId="urn:microsoft.com/office/officeart/2005/8/layout/vList2"/>
    <dgm:cxn modelId="{ECF70671-FF8F-4333-B8C5-E126E2B039ED}" srcId="{0CAEF60D-F6F7-4A7C-8A13-0FB287D06495}" destId="{1DB1EDA6-8853-44C9-AC49-284098966EBE}" srcOrd="0" destOrd="0" parTransId="{983C4086-A23E-4DFF-8B3A-718EDE2872BD}" sibTransId="{F16BC1B0-BF15-4525-8404-225606BF6C1B}"/>
    <dgm:cxn modelId="{B7B2F182-6911-4844-8CBE-471124330FE8}" srcId="{B2E3145E-1196-496B-B485-EEDF2C5952DE}" destId="{2D980D97-7E78-4128-996E-FE8F42F7B3F5}" srcOrd="1" destOrd="0" parTransId="{41DE8E2A-8712-40BE-89B2-11426B1F5DF2}" sibTransId="{747C045C-B99C-4EF2-98FC-B149ED9F8D6B}"/>
    <dgm:cxn modelId="{1DE42584-19BA-44AD-BADA-116E083208BE}" type="presOf" srcId="{B2E3145E-1196-496B-B485-EEDF2C5952DE}" destId="{F855A500-79B8-4AB6-9EC1-7D1661280625}" srcOrd="0" destOrd="7" presId="urn:microsoft.com/office/officeart/2005/8/layout/vList2"/>
    <dgm:cxn modelId="{01F8C884-D7E8-4767-97BA-85753AA6833E}" srcId="{1DB1EDA6-8853-44C9-AC49-284098966EBE}" destId="{FD7B4170-40AF-4C28-849C-5E1647514EF2}" srcOrd="0" destOrd="0" parTransId="{CF76AEE3-C630-4DD7-99F2-F258E204055F}" sibTransId="{AA63FA0F-B605-49F3-AEBC-AD35655C3C44}"/>
    <dgm:cxn modelId="{573A479F-04B9-47BA-BB6D-45A964DF22C3}" type="presOf" srcId="{4C83893E-B995-49A9-AC52-88615AB5B077}" destId="{F2CEE3FF-F255-4A33-830E-946CDF91618D}" srcOrd="0" destOrd="0" presId="urn:microsoft.com/office/officeart/2005/8/layout/vList2"/>
    <dgm:cxn modelId="{CB127DAE-ECB1-43A2-B001-A2B8FCDF0687}" srcId="{4C83893E-B995-49A9-AC52-88615AB5B077}" destId="{EECBFF15-AEFF-490D-95B7-0DD3C78159FD}" srcOrd="0" destOrd="0" parTransId="{67854298-B924-4164-8238-7F88CEF1CDC5}" sibTransId="{F31B5EF9-2FA0-4C85-94ED-3961383500EA}"/>
    <dgm:cxn modelId="{8613BCAE-CF45-4D6D-B06B-BB313E1DBA16}" type="presOf" srcId="{1D658412-D0B1-4240-95C5-C9A53593F8EA}" destId="{F855A500-79B8-4AB6-9EC1-7D1661280625}" srcOrd="0" destOrd="8" presId="urn:microsoft.com/office/officeart/2005/8/layout/vList2"/>
    <dgm:cxn modelId="{5212D0AE-E8DE-49FF-8834-AF3DA99F575D}" type="presOf" srcId="{EECBFF15-AEFF-490D-95B7-0DD3C78159FD}" destId="{F855A500-79B8-4AB6-9EC1-7D1661280625}" srcOrd="0" destOrd="0" presId="urn:microsoft.com/office/officeart/2005/8/layout/vList2"/>
    <dgm:cxn modelId="{7920F2AE-3893-4A2E-898F-ED325557E4AD}" srcId="{1DB1EDA6-8853-44C9-AC49-284098966EBE}" destId="{B901414C-9576-4827-ADE3-83B3F8C70BA7}" srcOrd="1" destOrd="0" parTransId="{DDF2B8CF-8BFA-447C-927E-C737BEA03DF2}" sibTransId="{5F5E15E1-9FAE-4989-AC00-F23BD5CE1050}"/>
    <dgm:cxn modelId="{F8D66ABC-FCC7-4624-9D47-EA8A536142D6}" type="presOf" srcId="{1560C5CD-5A5C-4C66-9C45-8146F83810A5}" destId="{F855A500-79B8-4AB6-9EC1-7D1661280625}" srcOrd="0" destOrd="2" presId="urn:microsoft.com/office/officeart/2005/8/layout/vList2"/>
    <dgm:cxn modelId="{32A75CBD-3A01-4EF2-8356-5330F690B43A}" type="presOf" srcId="{AB6A0BCA-A467-409F-B606-5D1667D67658}" destId="{F855A500-79B8-4AB6-9EC1-7D1661280625}" srcOrd="0" destOrd="5" presId="urn:microsoft.com/office/officeart/2005/8/layout/vList2"/>
    <dgm:cxn modelId="{E84B76BD-14AF-4100-A5B2-66857F0F9D15}" type="presOf" srcId="{2D980D97-7E78-4128-996E-FE8F42F7B3F5}" destId="{F855A500-79B8-4AB6-9EC1-7D1661280625}" srcOrd="0" destOrd="9" presId="urn:microsoft.com/office/officeart/2005/8/layout/vList2"/>
    <dgm:cxn modelId="{85DAD8C8-A813-4443-BD64-73772D304EC5}" type="presOf" srcId="{5C8FDD2F-6031-47B6-AE28-B53DA8F9C775}" destId="{98F203DE-7144-4B26-BE56-5E0341835D74}" srcOrd="0" destOrd="2" presId="urn:microsoft.com/office/officeart/2005/8/layout/vList2"/>
    <dgm:cxn modelId="{3424E9E5-8167-4F51-A9D3-E2326FADA573}" srcId="{EECBFF15-AEFF-490D-95B7-0DD3C78159FD}" destId="{1A34E144-3A80-48A1-91E0-3803EC98C6DF}" srcOrd="2" destOrd="0" parTransId="{D026BE17-ADD3-4EE4-874D-EFA350B3E08B}" sibTransId="{8752CA16-15FF-4529-A138-71A85AAAA3E2}"/>
    <dgm:cxn modelId="{D9BAD8E8-11D5-49F0-91D9-43924C87B1AD}" srcId="{C2DB7F20-A057-485B-91F4-1C414071E0B5}" destId="{AB6A0BCA-A467-409F-B606-5D1667D67658}" srcOrd="0" destOrd="0" parTransId="{2435FC9D-94DB-4FFD-9515-1ABE92E1318D}" sibTransId="{557464E9-591A-4AF4-B5B2-A62B3B0F33B9}"/>
    <dgm:cxn modelId="{33BB32EB-177E-4A2D-A488-9ABE1CA15D5D}" srcId="{C2DB7F20-A057-485B-91F4-1C414071E0B5}" destId="{BAB0845A-8327-4AF2-B901-03002E30249D}" srcOrd="1" destOrd="0" parTransId="{4053C351-E428-4F30-93F8-9DAC1B5DC312}" sibTransId="{265E0F6A-24A8-4222-A580-3D7718832C0E}"/>
    <dgm:cxn modelId="{9952A1EC-C3FA-41ED-B4EE-BC3889D1A6FB}" type="presOf" srcId="{0CAEF60D-F6F7-4A7C-8A13-0FB287D06495}" destId="{9DD3CDCD-49CD-45DB-9404-100A390A1DF3}" srcOrd="0" destOrd="0" presId="urn:microsoft.com/office/officeart/2005/8/layout/vList2"/>
    <dgm:cxn modelId="{1F24E5EE-D4FA-4116-B8A8-5B950EFA8054}" type="presOf" srcId="{0F3EE14E-D987-4953-BA3E-0F988B29F6D2}" destId="{F855A500-79B8-4AB6-9EC1-7D1661280625}" srcOrd="0" destOrd="1" presId="urn:microsoft.com/office/officeart/2005/8/layout/vList2"/>
    <dgm:cxn modelId="{D5DEA9F1-1CF6-47DE-8965-84E2A69A8C47}" srcId="{EECBFF15-AEFF-490D-95B7-0DD3C78159FD}" destId="{0F3EE14E-D987-4953-BA3E-0F988B29F6D2}" srcOrd="0" destOrd="0" parTransId="{A1E11FAD-A6A6-4197-A50F-7ECFC830A01A}" sibTransId="{AEE84594-E2DE-48B5-9539-C16A7D719BC1}"/>
    <dgm:cxn modelId="{0B706576-0DAE-4BB2-AF5E-BF1F71B7F60F}" type="presParOf" srcId="{9DD3CDCD-49CD-45DB-9404-100A390A1DF3}" destId="{FAF20DDE-318D-42F8-8C89-133D8AA934C5}" srcOrd="0" destOrd="0" presId="urn:microsoft.com/office/officeart/2005/8/layout/vList2"/>
    <dgm:cxn modelId="{9B2677E1-E68E-4609-B0B7-E1CFA2CE5631}" type="presParOf" srcId="{9DD3CDCD-49CD-45DB-9404-100A390A1DF3}" destId="{98F203DE-7144-4B26-BE56-5E0341835D74}" srcOrd="1" destOrd="0" presId="urn:microsoft.com/office/officeart/2005/8/layout/vList2"/>
    <dgm:cxn modelId="{A5EB922D-64D2-4C21-914A-0885DA041668}" type="presParOf" srcId="{9DD3CDCD-49CD-45DB-9404-100A390A1DF3}" destId="{F2CEE3FF-F255-4A33-830E-946CDF91618D}" srcOrd="2" destOrd="0" presId="urn:microsoft.com/office/officeart/2005/8/layout/vList2"/>
    <dgm:cxn modelId="{E0B00FEA-D69D-4AFF-BEED-74333AE6DC9C}" type="presParOf" srcId="{9DD3CDCD-49CD-45DB-9404-100A390A1DF3}" destId="{F855A500-79B8-4AB6-9EC1-7D16612806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0DDE-318D-42F8-8C89-133D8AA934C5}">
      <dsp:nvSpPr>
        <dsp:cNvPr id="0" name=""/>
        <dsp:cNvSpPr/>
      </dsp:nvSpPr>
      <dsp:spPr>
        <a:xfrm>
          <a:off x="0" y="0"/>
          <a:ext cx="4193380" cy="2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Protect Your Email</a:t>
          </a:r>
        </a:p>
      </dsp:txBody>
      <dsp:txXfrm>
        <a:off x="12565" y="12565"/>
        <a:ext cx="4168250" cy="232270"/>
      </dsp:txXfrm>
    </dsp:sp>
    <dsp:sp modelId="{98F203DE-7144-4B26-BE56-5E0341835D74}">
      <dsp:nvSpPr>
        <dsp:cNvPr id="0" name=""/>
        <dsp:cNvSpPr/>
      </dsp:nvSpPr>
      <dsp:spPr>
        <a:xfrm>
          <a:off x="0" y="252966"/>
          <a:ext cx="4193380" cy="626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4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Use Multi-Factor </a:t>
          </a:r>
          <a:r>
            <a:rPr lang="en-US" sz="1300" kern="1200" dirty="0"/>
            <a:t>Authentication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Think Before You Click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If it sounds too good to be true…</a:t>
          </a:r>
        </a:p>
      </dsp:txBody>
      <dsp:txXfrm>
        <a:off x="0" y="252966"/>
        <a:ext cx="4193380" cy="626175"/>
      </dsp:txXfrm>
    </dsp:sp>
    <dsp:sp modelId="{F2CEE3FF-F255-4A33-830E-946CDF91618D}">
      <dsp:nvSpPr>
        <dsp:cNvPr id="0" name=""/>
        <dsp:cNvSpPr/>
      </dsp:nvSpPr>
      <dsp:spPr>
        <a:xfrm>
          <a:off x="0" y="887025"/>
          <a:ext cx="4193380" cy="2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Keep Software Up-to-Date</a:t>
          </a:r>
        </a:p>
      </dsp:txBody>
      <dsp:txXfrm>
        <a:off x="12565" y="899590"/>
        <a:ext cx="4168250" cy="232270"/>
      </dsp:txXfrm>
    </dsp:sp>
    <dsp:sp modelId="{F855A500-79B8-4AB6-9EC1-7D1661280625}">
      <dsp:nvSpPr>
        <dsp:cNvPr id="0" name=""/>
        <dsp:cNvSpPr/>
      </dsp:nvSpPr>
      <dsp:spPr>
        <a:xfrm>
          <a:off x="0" y="1144425"/>
          <a:ext cx="4193380" cy="2094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4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Keep your systems patched and up-to-date</a:t>
          </a:r>
        </a:p>
        <a:p>
          <a:pPr marL="28575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Windows – Settings &gt; Update &amp; Security</a:t>
          </a:r>
        </a:p>
        <a:p>
          <a:pPr marL="28575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Apple – Settings &gt; General &gt; Software Update</a:t>
          </a:r>
        </a:p>
        <a:p>
          <a:pPr marL="28575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Android – System &gt; Advanced &gt; System update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Keep your software patched and up-to-date</a:t>
          </a:r>
        </a:p>
        <a:p>
          <a:pPr marL="28575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About</a:t>
          </a:r>
        </a:p>
        <a:p>
          <a:pPr marL="28575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Check For Updates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And don’t forget about your mobile apps!</a:t>
          </a:r>
        </a:p>
        <a:p>
          <a:pPr marL="28575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Apple – iTunes</a:t>
          </a:r>
        </a:p>
        <a:p>
          <a:pPr marL="28575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Android – Play Store</a:t>
          </a:r>
        </a:p>
      </dsp:txBody>
      <dsp:txXfrm>
        <a:off x="0" y="1144425"/>
        <a:ext cx="4193380" cy="2094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543A-7635-6B46-82D5-4F76010B87A5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AA13B-0DF4-1045-9E07-2A50AA385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AA13B-0DF4-1045-9E07-2A50AA3850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AA13B-0DF4-1045-9E07-2A50AA3850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4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94B2-0752-4253-8BC2-02A360242A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BED-D083-4A57-999E-8299DA51D9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DA62-8360-4F8C-BEF3-2E2513324D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94B2-0752-4253-8BC2-02A360242A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0EBD-2EF0-4361-B03B-CB3F412A85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75BC-5717-459C-9733-7D67646FB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79F3-F5B0-48C6-8052-5DAE3BD313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0E0B-F957-415A-BF53-F6B0F38D8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6114-AE5B-435C-833A-0C957E4AE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E25B-57BF-40F3-948C-1332D640DF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0EBD-2EF0-4361-B03B-CB3F412A85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02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1F87-0387-4041-A909-762D678F80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6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BF72-7BE6-4F65-B457-8D49BBFC2E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BED-D083-4A57-999E-8299DA51D9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DA62-8360-4F8C-BEF3-2E2513324D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94B2-0752-4253-8BC2-02A360242A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0EBD-2EF0-4361-B03B-CB3F412A85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75BC-5717-459C-9733-7D67646FB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79F3-F5B0-48C6-8052-5DAE3BD313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0E0B-F957-415A-BF53-F6B0F38D8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75BC-5717-459C-9733-7D67646FB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6114-AE5B-435C-833A-0C957E4AE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E25B-57BF-40F3-948C-1332D640DF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02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1F87-0387-4041-A909-762D678F80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6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BF72-7BE6-4F65-B457-8D49BBFC2E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0BED-D083-4A57-999E-8299DA51D9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DA62-8360-4F8C-BEF3-2E2513324D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371616"/>
            <a:ext cx="8534400" cy="436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78267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6C96D3-0527-984D-8399-3B90E7EE8FA0}"/>
              </a:ext>
            </a:extLst>
          </p:cNvPr>
          <p:cNvSpPr/>
          <p:nvPr userDrawn="1"/>
        </p:nvSpPr>
        <p:spPr>
          <a:xfrm>
            <a:off x="0" y="0"/>
            <a:ext cx="9144000" cy="3529084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97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rtlCol="0" anchor="ctr"/>
          <a:lstStyle/>
          <a:p>
            <a:pPr algn="ctr" defTabSz="9142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8C07A6-56CE-CE42-A2C5-92B378B6EE55}"/>
              </a:ext>
            </a:extLst>
          </p:cNvPr>
          <p:cNvSpPr/>
          <p:nvPr userDrawn="1"/>
        </p:nvSpPr>
        <p:spPr>
          <a:xfrm>
            <a:off x="0" y="3529084"/>
            <a:ext cx="9144000" cy="161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 defTabSz="91422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AC5FA046-5C1B-1741-8372-33EC2E74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01" y="3529084"/>
            <a:ext cx="3521007" cy="161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52FC2B-E694-C843-BCA5-D81398AB9E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DB93AA-4518-5C43-AC50-28A456459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D521E-B603-3B4F-9B43-0CE4BAB9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5116-A7FB-394C-ADB6-3391A373E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27"/>
            <a:ext cx="7886700" cy="300386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500" baseline="0"/>
            </a:lvl2pPr>
            <a:lvl3pPr>
              <a:buClr>
                <a:schemeClr val="accent2"/>
              </a:buClr>
              <a:defRPr sz="1400" baseline="0"/>
            </a:lvl3pPr>
            <a:lvl4pPr>
              <a:buClr>
                <a:schemeClr val="accent1"/>
              </a:buClr>
              <a:defRPr sz="1100" baseline="0"/>
            </a:lvl4pPr>
            <a:lvl5pPr>
              <a:buClr>
                <a:schemeClr val="accent2"/>
              </a:buClr>
              <a:defRPr sz="10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8B7561-4A5E-F444-ACEC-16DE1122C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405F-28F6-274C-80DA-33A8646B38EF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863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B830-35E4-4D42-97C1-CAEF038B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72505"/>
            <a:ext cx="7886700" cy="2139553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FDFFB-4431-194F-811A-40A6BB085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074107"/>
            <a:ext cx="7886700" cy="1125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EAF9DA-DF55-7D40-93AD-75A75085F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ABBF-8B87-6042-A0E4-E38B43DA4315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6D8F51-CA1F-2544-8F94-94E2636AC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79F3-F5B0-48C6-8052-5DAE3BD313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0E4B-3E76-5448-8965-C9662429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EDD4-7130-EC42-91B3-69BF4AF50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8BF3-A92D-C145-928E-84713F289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F14E1-8A5E-B248-B613-150E8A2C1C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9BFF-02D7-C144-9FB7-D242CA1BEC61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6BEA07-BBBA-DA48-8610-B41919BC0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25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DEA5-64BA-514D-97F4-836DDB28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4F88-A8B8-AB4C-9C95-338F3A0DA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CFE15-50C4-5544-BD6F-F55607423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57A26-1B69-1C4D-851D-DCBC26E13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70A37-7B64-3B4C-95FD-165C807AD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679411-149E-7C40-9A0B-7CB9E2D782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F98C-391E-D64A-8D66-BC3D2106DA91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8E086-B2F7-2B4C-BDFE-EA818D652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8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1FBD-81C5-7846-9D1B-25AFB2B6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370634-849E-034C-90D5-920AA169C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35A8-FCC4-1B48-A8F1-E40AFBDB3CCE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1D91C-A452-4C4C-89E8-1197F6FFE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93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C13679C-69B3-5045-8F59-116CB031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4B3A8-D819-6E4F-BA18-80013BD8ABB7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BA754-8DFB-DC49-876A-FB3815CA2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8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E67A-15F6-0240-B1AA-6C67D71A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22E2-FB6A-8A4D-A93F-E2761856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E0132-EE5D-CF43-9633-EA069A30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D24A2-34F0-6747-A3E7-CAB2081C8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1B7D-D104-974B-BACD-8DEB474BEFC6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67C8C1-2B13-F540-BEDA-AE947F371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A389A-ABAD-F743-ACAD-767CAB4A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2A82B-E1FA-8847-B0F1-FDA33BDFE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B2497-E3A5-F24B-9971-85390C8A2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16D30-E116-0D4B-A249-D3C0B8583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D67B-5D74-FD44-A07E-557FBEA00E7C}" type="slidenum">
              <a:rPr lang="en-US">
                <a:solidFill>
                  <a:srgbClr val="FFFFFF">
                    <a:lumMod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B05927-454B-394F-9274-42279B0D8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152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1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9345" y="1910442"/>
            <a:ext cx="5071655" cy="15253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9345" y="3504896"/>
            <a:ext cx="5071655" cy="85483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3A572-DDCF-4935-B458-51B9884EA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89" y="123464"/>
            <a:ext cx="4234871" cy="194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15528-FA48-466A-8478-92B8D7837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7353" cy="51435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C063A1-8855-4277-9666-DF91F26E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513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9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262C0-27EE-4AF6-8C23-AA51302E4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104DC6E-4166-4632-82B0-88E7D3F0E2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75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0137B-59FD-4B76-B08E-AD1498363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89" y="123464"/>
            <a:ext cx="4234871" cy="194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B040A5-AA0F-4B8A-ADCE-5CB4318DB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7353" cy="51435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80F13AB-5BDD-482E-A0DA-4394EC9FB5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9345" y="3504896"/>
            <a:ext cx="5071655" cy="85483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8439A8-6283-42F0-8055-0CB8118D7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345" y="1910442"/>
            <a:ext cx="5071655" cy="15253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56491E-16CC-403D-A452-6A7C9A5F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328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9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9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75CF2-97CF-41AC-9EFB-0F6AC7AF24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9C5FDE1-C182-46FD-9AE3-58E99EEA3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7726A8-ECFA-4902-8CE4-A33B6CCB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6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0E0B-F957-415A-BF53-F6B0F38D8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584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584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18022-2CDE-4295-9C41-87C41CB8F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F9ECE0A6-7899-4916-9864-C3C2D7F636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DA10BB3-63C1-450C-9E13-C8ECA26B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776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7EC4D-AB4D-4729-9232-AD8734D9B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D288E36-E0F9-4D78-A019-CDFB2021FC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2FCC81-81E7-4D42-AD92-9ED11A25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871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1238D-A893-4571-8C59-A7F401A53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03421-6A3A-4ED7-AEB1-B3E9595A7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C4EC2-4E23-4D7D-ADD6-8BFF82F8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62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621D4-69F8-4B87-8E5A-7BD4296A4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059873-5E19-426C-9278-265121819B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FC6131B-E52A-4127-809D-F519744F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399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19BB37-6541-4D77-82FA-2AD4FB548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F8CCBB3-F9CB-4333-B3F0-A36245C16E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6730B9-68F1-459F-AC9D-9FE3EB82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322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1175B-B7E6-43C3-B46E-8476DD80F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9F044D9-D4DA-4522-B655-9C7A65C675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C059DF-F33A-4622-8410-C0308E6C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884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32E6A-0D26-4BE6-8C5F-9BE6712DF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2407"/>
            <a:ext cx="9144000" cy="1033397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87D0AE9-87AE-4572-B039-F52A785489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0" y="4637316"/>
            <a:ext cx="1270907" cy="5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9B4A3D-BA7B-4D68-AB0F-6957DC5D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857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0137B-59FD-4B76-B08E-AD1498363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89" y="123464"/>
            <a:ext cx="4234871" cy="194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B040A5-AA0F-4B8A-ADCE-5CB4318DB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77353" cy="51435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80F13AB-5BDD-482E-A0DA-4394EC9FB5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929345" y="3504896"/>
            <a:ext cx="5071655" cy="85483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8439A8-6283-42F0-8055-0CB8118D7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345" y="1910442"/>
            <a:ext cx="5071655" cy="152539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A56491E-16CC-403D-A452-6A7C9A5F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7403" y="4767263"/>
            <a:ext cx="2057400" cy="273844"/>
          </a:xfrm>
        </p:spPr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6114-AE5B-435C-833A-0C957E4AE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E25B-57BF-40F3-948C-1332D640DF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02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1F87-0387-4041-A909-762D678F80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6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8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BF72-7BE6-4F65-B457-8D49BBFC2E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xxxxxxxxxxxxxxxxxxxxxxxxxxx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F38987-8A4E-49B6-8B71-15D14116EC5C}" type="slidenum">
              <a:rPr lang="en-US" b="1">
                <a:solidFill>
                  <a:prstClr val="black">
                    <a:tint val="75000"/>
                  </a:prstClr>
                </a:solidFill>
                <a:latin typeface="Times New Roman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1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63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44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26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xxxxxxxxxxxxxxxxxxxxxxxxxxx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F38987-8A4E-49B6-8B71-15D14116EC5C}" type="slidenum">
              <a:rPr lang="en-US" b="1">
                <a:solidFill>
                  <a:prstClr val="black">
                    <a:tint val="75000"/>
                  </a:prstClr>
                </a:solidFill>
                <a:latin typeface="Times New Roman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1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63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44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26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xxxxxxxxxxxxxxxxxxxxxxxxxxx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9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9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9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F38987-8A4E-49B6-8B71-15D14116EC5C}" type="slidenum">
              <a:rPr lang="en-US" b="1">
                <a:solidFill>
                  <a:prstClr val="black">
                    <a:tint val="75000"/>
                  </a:prstClr>
                </a:solidFill>
                <a:latin typeface="Times New Roman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1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63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44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26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55A6A6-2BA8-114E-8700-4DB3A1335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9" rIns="6856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8BB206-35F4-6842-9987-36434FEF5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27"/>
            <a:ext cx="7886700" cy="3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9" rIns="6856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99EF87-ED5A-7E4B-99C5-4577B8F50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8" y="4767264"/>
            <a:ext cx="339329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aseline="0" smtClean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defTabSz="914220">
              <a:defRPr/>
            </a:pPr>
            <a:fld id="{2141BC1C-658F-C247-BFEC-0C0E50533536}" type="slidenum">
              <a:rPr lang="en-US" smtClean="0">
                <a:solidFill>
                  <a:srgbClr val="FFFFFF">
                    <a:lumMod val="75000"/>
                  </a:srgbClr>
                </a:solidFill>
                <a:latin typeface="Arial"/>
              </a:rPr>
              <a:pPr defTabSz="914220">
                <a:defRPr/>
              </a:pPr>
              <a:t>‹#›</a:t>
            </a:fld>
            <a:endParaRPr lang="en-US" dirty="0">
              <a:solidFill>
                <a:srgbClr val="FFFFFF">
                  <a:lumMod val="75000"/>
                </a:srgb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5pPr>
      <a:lvl6pPr marL="342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6pPr>
      <a:lvl7pPr marL="6856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7pPr>
      <a:lvl8pPr marL="10284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8pPr>
      <a:lvl9pPr marL="13713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71418" indent="-171418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3" indent="-171418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D3B46C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9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ntl/en-US/landing/2step/features.html" TargetMode="External"/><Relationship Id="rId13" Type="http://schemas.openxmlformats.org/officeDocument/2006/relationships/hyperlink" Target="https://support.twitter.com/articles/20170431" TargetMode="External"/><Relationship Id="rId3" Type="http://schemas.openxmlformats.org/officeDocument/2006/relationships/hyperlink" Target="https://www.amazon.com/gp/help/customer/display.html?nodeId=201596330" TargetMode="External"/><Relationship Id="rId7" Type="http://schemas.openxmlformats.org/officeDocument/2006/relationships/hyperlink" Target="https://www.facebook.com/help/148233965247823" TargetMode="External"/><Relationship Id="rId12" Type="http://schemas.openxmlformats.org/officeDocument/2006/relationships/hyperlink" Target="https://support.snapchat.com/en-US/ca/login-verific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accounts.ebay.com/acctsec/security-center" TargetMode="External"/><Relationship Id="rId11" Type="http://schemas.openxmlformats.org/officeDocument/2006/relationships/hyperlink" Target="https://www.paypal.com/us/webapps/mpp/security/security-protections" TargetMode="External"/><Relationship Id="rId5" Type="http://schemas.openxmlformats.org/officeDocument/2006/relationships/hyperlink" Target="https://www.dropbox.com/en/help/363" TargetMode="External"/><Relationship Id="rId15" Type="http://schemas.openxmlformats.org/officeDocument/2006/relationships/hyperlink" Target="https://help.yahoo.com/kb/SLN5013.html" TargetMode="External"/><Relationship Id="rId10" Type="http://schemas.openxmlformats.org/officeDocument/2006/relationships/hyperlink" Target="http://windows.microsoft.com/en-us/windows/two-step-verification-faq" TargetMode="External"/><Relationship Id="rId4" Type="http://schemas.openxmlformats.org/officeDocument/2006/relationships/hyperlink" Target="https://support.apple.com/en-us/HT204152" TargetMode="External"/><Relationship Id="rId9" Type="http://schemas.openxmlformats.org/officeDocument/2006/relationships/hyperlink" Target="https://www.linkedin.com/help/linkedin/answer/531?lang=en" TargetMode="External"/><Relationship Id="rId14" Type="http://schemas.openxmlformats.org/officeDocument/2006/relationships/hyperlink" Target="https://secure.ssa.gov/RIL/HpsView.do#question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inkedin.com/company/national-health-isac-nh-isac-/" TargetMode="External"/><Relationship Id="rId7" Type="http://schemas.openxmlformats.org/officeDocument/2006/relationships/hyperlink" Target="https://www.facebook.com/HealthISAC/" TargetMode="External"/><Relationship Id="rId2" Type="http://schemas.openxmlformats.org/officeDocument/2006/relationships/hyperlink" Target="http://www.h-isac.org/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png"/><Relationship Id="rId5" Type="http://schemas.openxmlformats.org/officeDocument/2006/relationships/hyperlink" Target="https://twitter.com/HealthISAC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www.instagram.com/healthisa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97464F-8F86-F54A-86F5-E82FFAD09DE2}"/>
              </a:ext>
            </a:extLst>
          </p:cNvPr>
          <p:cNvSpPr txBox="1"/>
          <p:nvPr/>
        </p:nvSpPr>
        <p:spPr>
          <a:xfrm>
            <a:off x="2722418" y="631929"/>
            <a:ext cx="53928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Health Information Sharing &amp; Analysis Center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(Health-ISAC)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Errol Weiss</a:t>
            </a:r>
          </a:p>
          <a:p>
            <a:r>
              <a:rPr lang="en-US" dirty="0">
                <a:solidFill>
                  <a:schemeClr val="bg1"/>
                </a:solidFill>
              </a:rPr>
              <a:t>Chief Security Officer</a:t>
            </a:r>
          </a:p>
        </p:txBody>
      </p:sp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390F7328-4E85-9B47-94B7-A1B1CDF9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52" y="3685942"/>
            <a:ext cx="3770616" cy="1278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3C28-AC15-4947-A551-0B19B93E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Safe On-Line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506B7-68C7-4634-B846-D185603EBF76}"/>
              </a:ext>
            </a:extLst>
          </p:cNvPr>
          <p:cNvSpPr/>
          <p:nvPr/>
        </p:nvSpPr>
        <p:spPr>
          <a:xfrm>
            <a:off x="5250656" y="1489412"/>
            <a:ext cx="3543299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Two Things</a:t>
            </a:r>
            <a:b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to remember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87F5A4-6ED3-49F0-844B-6551495CD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230828"/>
              </p:ext>
            </p:extLst>
          </p:nvPr>
        </p:nvGraphicFramePr>
        <p:xfrm>
          <a:off x="564357" y="1191493"/>
          <a:ext cx="4193380" cy="324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099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A741-6F4A-4058-BD5E-0847684B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Multi-Factor Authentication?</a:t>
            </a:r>
          </a:p>
        </p:txBody>
      </p:sp>
      <p:pic>
        <p:nvPicPr>
          <p:cNvPr id="1026" name="Picture 2" descr="Multi-Factor Authentication">
            <a:extLst>
              <a:ext uri="{FF2B5EF4-FFF2-40B4-BE49-F238E27FC236}">
                <a16:creationId xmlns:a16="http://schemas.microsoft.com/office/drawing/2014/main" id="{E95E189F-A0AC-4850-94C8-71A05091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8016"/>
            <a:ext cx="7886700" cy="27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A741-6F4A-4058-BD5E-0847684B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Multi-Factor Authentication?</a:t>
            </a:r>
          </a:p>
        </p:txBody>
      </p:sp>
      <p:pic>
        <p:nvPicPr>
          <p:cNvPr id="2050" name="Picture 2" descr="Defining Multi-Factor Authentication: What It Is and Why You Need It Now">
            <a:extLst>
              <a:ext uri="{FF2B5EF4-FFF2-40B4-BE49-F238E27FC236}">
                <a16:creationId xmlns:a16="http://schemas.microsoft.com/office/drawing/2014/main" id="{01C24B3E-7631-423A-9EF4-E059F393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2" y="1082163"/>
            <a:ext cx="4984955" cy="345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5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CF71-CA8C-47CB-B1EE-6071A6B3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43700"/>
            <a:ext cx="5541038" cy="831474"/>
          </a:xfrm>
        </p:spPr>
        <p:txBody>
          <a:bodyPr/>
          <a:lstStyle/>
          <a:p>
            <a:r>
              <a:rPr lang="en-US" sz="2800" dirty="0"/>
              <a:t>Use Multi-Factor </a:t>
            </a:r>
            <a:br>
              <a:rPr lang="en-US" sz="2800" dirty="0"/>
            </a:br>
            <a:r>
              <a:rPr lang="en-US" sz="2800" dirty="0"/>
              <a:t>(or Two-Factor) Authentication!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4F6D0D-CB77-4222-9104-ECABA46B95A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68362" y="1075174"/>
            <a:ext cx="4166525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https://www.amazon.com/gp/help/customer/display.html?nodeId=201596330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https://support.apple.com/en-us/HT204152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https://www.dropbox.com/en/help/363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https://accounts.ebay.com/acctsec/security-center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Facebook: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https://www.facebook.com/help/148233965247823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http://www.google.com/intl/en-US/landing/2step/features.html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https://www.linkedin.com/help/linkedin/answer/531?lang=en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4BD05C-102F-43B5-86C0-F0556E006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3546" y="1075173"/>
            <a:ext cx="3788230" cy="364485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Outlook.com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http://windows.microsoft.com/en-us/windows/two-step-verification-faq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Paypal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https://www.paypal.com/us/webapps/mpp/security/security-protections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SnapChat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https://support.snapchat.com/en-US/ca/login-verification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https://support.twitter.com/articles/20170431#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Postal Service (USPS)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Go to “My Preferences” then “Security” to enable 2FA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3D3D3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Social Security Administration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https://secure.ssa.gov/RIL/HpsView.do#question3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Yahoo!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rgbClr val="7E57C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https://help.yahoo.com/kb/SLN5013.html</a:t>
            </a:r>
            <a:endParaRPr lang="en-US" altLang="en-US" sz="1000" dirty="0">
              <a:solidFill>
                <a:srgbClr val="7E57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AE93F-23C8-4B98-BC13-624D7B9D1F87}"/>
              </a:ext>
            </a:extLst>
          </p:cNvPr>
          <p:cNvSpPr txBox="1"/>
          <p:nvPr/>
        </p:nvSpPr>
        <p:spPr>
          <a:xfrm>
            <a:off x="6328348" y="423471"/>
            <a:ext cx="244810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Financial Institutions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On-Line Retailers</a:t>
            </a:r>
          </a:p>
        </p:txBody>
      </p:sp>
    </p:spTree>
    <p:extLst>
      <p:ext uri="{BB962C8B-B14F-4D97-AF65-F5344CB8AC3E}">
        <p14:creationId xmlns:p14="http://schemas.microsoft.com/office/powerpoint/2010/main" val="192481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E164-263E-40E3-A78C-D3EADC4D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E184-A010-436C-9371-88098791D9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1C39B-7311-4B83-8723-72F07D831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 more at</a:t>
            </a:r>
            <a:br>
              <a:rPr lang="en-US" dirty="0"/>
            </a:br>
            <a:r>
              <a:rPr lang="en-US" dirty="0">
                <a:hlinkClick r:id="rId2"/>
              </a:rPr>
              <a:t>www.h-isac.org</a:t>
            </a:r>
            <a:endParaRPr lang="en-US" dirty="0"/>
          </a:p>
        </p:txBody>
      </p:sp>
      <p:pic>
        <p:nvPicPr>
          <p:cNvPr id="3075" name="Picture 3">
            <a:hlinkClick r:id="rId3"/>
            <a:extLst>
              <a:ext uri="{FF2B5EF4-FFF2-40B4-BE49-F238E27FC236}">
                <a16:creationId xmlns:a16="http://schemas.microsoft.com/office/drawing/2014/main" id="{1151F0B4-F940-4745-B854-45233933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9286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5"/>
            <a:extLst>
              <a:ext uri="{FF2B5EF4-FFF2-40B4-BE49-F238E27FC236}">
                <a16:creationId xmlns:a16="http://schemas.microsoft.com/office/drawing/2014/main" id="{CBDD1E42-6BD1-451C-8B01-F84EABA9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649286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hlinkClick r:id="rId7"/>
            <a:extLst>
              <a:ext uri="{FF2B5EF4-FFF2-40B4-BE49-F238E27FC236}">
                <a16:creationId xmlns:a16="http://schemas.microsoft.com/office/drawing/2014/main" id="{7EEA0D52-75EC-46B6-8E42-76931965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649286"/>
            <a:ext cx="3048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hlinkClick r:id="rId9"/>
            <a:extLst>
              <a:ext uri="{FF2B5EF4-FFF2-40B4-BE49-F238E27FC236}">
                <a16:creationId xmlns:a16="http://schemas.microsoft.com/office/drawing/2014/main" id="{BD32CCC5-6DF8-48F8-ABA4-FF74B7E6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6492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3797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H-ISAC Colors">
      <a:dk1>
        <a:srgbClr val="000000"/>
      </a:dk1>
      <a:lt1>
        <a:srgbClr val="FFFFFF"/>
      </a:lt1>
      <a:dk2>
        <a:srgbClr val="0C2346"/>
      </a:dk2>
      <a:lt2>
        <a:srgbClr val="E7E6E6"/>
      </a:lt2>
      <a:accent1>
        <a:srgbClr val="0C7FAE"/>
      </a:accent1>
      <a:accent2>
        <a:srgbClr val="0C2346"/>
      </a:accent2>
      <a:accent3>
        <a:srgbClr val="D3B46C"/>
      </a:accent3>
      <a:accent4>
        <a:srgbClr val="8C8069"/>
      </a:accent4>
      <a:accent5>
        <a:srgbClr val="000000"/>
      </a:accent5>
      <a:accent6>
        <a:srgbClr val="FEFFFE"/>
      </a:accent6>
      <a:hlink>
        <a:srgbClr val="0C7FAE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73B510-A975-3748-8441-E70B4F4282ED}" vid="{EBAF7646-A57E-B843-AE45-D016B4A78B16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64349</TotalTime>
  <Words>373</Words>
  <Application>Microsoft Macintosh PowerPoint</Application>
  <PresentationFormat>On-screen Show (16:9)</PresentationFormat>
  <Paragraphs>74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3_Custom Design</vt:lpstr>
      <vt:lpstr>4_Custom Design</vt:lpstr>
      <vt:lpstr>13_Custom Design</vt:lpstr>
      <vt:lpstr>1_Office Theme</vt:lpstr>
      <vt:lpstr>3_Office Theme</vt:lpstr>
      <vt:lpstr>PowerPoint Presentation</vt:lpstr>
      <vt:lpstr>Staying Safe On-Line </vt:lpstr>
      <vt:lpstr>What is Multi-Factor Authentication?</vt:lpstr>
      <vt:lpstr>What is Multi-Factor Authentication?</vt:lpstr>
      <vt:lpstr>Use Multi-Factor  (or Two-Factor) Authentication!</vt:lpstr>
      <vt:lpstr>Learn more at www.h-isac.org</vt:lpstr>
    </vt:vector>
  </TitlesOfParts>
  <Manager/>
  <Company>National Healthcare - ISAC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Minute  MEMBERSHIP OVERVIEW</dc:title>
  <dc:subject/>
  <dc:creator>Steve Hunter</dc:creator>
  <cp:keywords/>
  <dc:description/>
  <cp:lastModifiedBy>Jullia Annaloro</cp:lastModifiedBy>
  <cp:revision>666</cp:revision>
  <cp:lastPrinted>2020-05-04T12:57:02Z</cp:lastPrinted>
  <dcterms:created xsi:type="dcterms:W3CDTF">2015-11-17T21:01:27Z</dcterms:created>
  <dcterms:modified xsi:type="dcterms:W3CDTF">2022-09-16T15:34:24Z</dcterms:modified>
  <cp:category/>
</cp:coreProperties>
</file>